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4" r:id="rId4"/>
    <p:sldId id="262" r:id="rId5"/>
    <p:sldId id="270" r:id="rId6"/>
    <p:sldId id="268" r:id="rId7"/>
    <p:sldId id="271" r:id="rId8"/>
    <p:sldId id="264" r:id="rId9"/>
    <p:sldId id="265" r:id="rId10"/>
    <p:sldId id="258" r:id="rId11"/>
    <p:sldId id="259" r:id="rId12"/>
    <p:sldId id="263" r:id="rId13"/>
    <p:sldId id="267" r:id="rId14"/>
    <p:sldId id="275" r:id="rId15"/>
    <p:sldId id="261" r:id="rId16"/>
    <p:sldId id="260" r:id="rId17"/>
    <p:sldId id="257" r:id="rId18"/>
    <p:sldId id="276" r:id="rId19"/>
    <p:sldId id="266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445B2-4A7B-489B-9882-6B007C7A073A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0B826-A647-4648-9104-4B815FA7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Tweed</a:t>
            </a:r>
            <a:br>
              <a:rPr lang="en-GB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9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Tweel</a:t>
            </a:r>
            <a:endParaRPr lang="en-GB" sz="9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arman\Documents\WEA FILES\WEA Gallery\WEA Tweed Valley\WOOL - carding mach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568952" cy="44697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587727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Carding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machine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man\Documents\WEA FILES\WEA Gallery\WEA Tweed Valley\WOOL - Necastle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4514"/>
            <a:ext cx="8712968" cy="42326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48272" y="577564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Newcastleton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1793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erlee Mill Innerleithen 12677152_1572957339660938_121866541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0888"/>
            <a:ext cx="9144000" cy="7079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5007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Caerlee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Mill,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Innerleithen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inning-mule-clipart-etc-wv1joE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41900"/>
            <a:ext cx="8100392" cy="4659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5847655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Spinning Mule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epherd's plaid trousers pantalons-classiques-christopher-kane-pantalon-slim-raccourci-en-laine-melangee-shepherds-pla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7" y="1268760"/>
            <a:ext cx="3504389" cy="5256584"/>
          </a:xfrm>
          <a:prstGeom prst="rect">
            <a:avLst/>
          </a:prstGeom>
        </p:spPr>
      </p:pic>
      <p:pic>
        <p:nvPicPr>
          <p:cNvPr id="6" name="Picture 5" descr="James Hogg 18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3" y="0"/>
            <a:ext cx="58952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137920"/>
            <a:ext cx="5868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James Hogg, “The Ettrick Shepherd”, 1830</a:t>
            </a:r>
            <a:endParaRPr lang="en-GB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4656" y="221739"/>
            <a:ext cx="3239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Shepherd’s Plaid</a:t>
            </a:r>
          </a:p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trousers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arman\Documents\WEA FILES\WEA Gallery\WEA Tweed Valley\WOOL - Selkirk's Mi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212" y="193900"/>
            <a:ext cx="6646188" cy="64034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90872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Selkirk’s Woollen Mills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arman\Documents\WEA FILES\WEA Gallery\WEA Tweed Valley\WOOL - Philiphaugh Mill, Selki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4624"/>
            <a:ext cx="9144001" cy="63942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623731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Philiphaugh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Mill, Selkirk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rman\Documents\WEA FILES\WEA Gallery\WEA Tweed Valley\WOOL - Forest Mill, Selki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62"/>
            <a:ext cx="9144000" cy="6201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616530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Forest Mill, Selkirk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am powered wool loom c 1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-12330"/>
            <a:ext cx="7762932" cy="6870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87015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Steam-powered woollen mill, circa 1840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nerleithen - St Rona's W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5538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609329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St Ronan’s Well,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Innerleithen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uter of Selkirk stat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9668" y="0"/>
            <a:ext cx="94233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rnside Paper Mill Old Photogra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5229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602128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Chirnside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Paper Mill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-pic-nic, Punch 1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24"/>
            <a:ext cx="9116955" cy="5799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602128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Pic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-Nic   -  THE END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ding woo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2413"/>
            <a:ext cx="3672408" cy="5878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16530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Young girl carding wool by hand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pinning whee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-99392"/>
            <a:ext cx="4788024" cy="6591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61653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 spinning-wheel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0528" y="609329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Working on a hand-loom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rame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and loom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51771"/>
            <a:ext cx="8064896" cy="5697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ing making 1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5256584" cy="63079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573325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Working at a stocking frame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eaching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94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609329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Linen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bleaching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ield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196752"/>
            <a:ext cx="79928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The Motto of The </a:t>
            </a:r>
            <a:r>
              <a:rPr lang="en-GB" sz="4800" b="1" dirty="0" err="1" smtClean="0">
                <a:latin typeface="Times New Roman" pitchFamily="18" charset="0"/>
                <a:cs typeface="Times New Roman" pitchFamily="18" charset="0"/>
              </a:rPr>
              <a:t>Galashiels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 Manufacturers’ Corporation</a:t>
            </a:r>
          </a:p>
          <a:p>
            <a:pPr algn="ctr"/>
            <a:endParaRPr lang="en-GB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“We Dye to Live , </a:t>
            </a:r>
          </a:p>
          <a:p>
            <a:pPr algn="ctr"/>
            <a:r>
              <a:rPr lang="en-GB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We Live to Die”</a:t>
            </a:r>
            <a:endParaRPr lang="en-GB" sz="6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y's Flying Shut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32656"/>
            <a:ext cx="5832648" cy="5899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58924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Hand-loom equipped with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John Kay’s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“Flying Shuttle”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harman\Documents\WEA FILES\WEA Gallery\WEA Tweed Valley\WOOL - Spinning Jen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554621" cy="62646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573325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James Hargreaves’ </a:t>
            </a:r>
            <a:r>
              <a:rPr lang="en-GB" sz="2400" b="1" dirty="0" smtClean="0"/>
              <a:t>“Spinning Jenny”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111</Words>
  <Application>Microsoft Office PowerPoint</Application>
  <PresentationFormat>On-screen Show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Tweed and Tweel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Turnpikes and Trains</dc:title>
  <dc:creator>Sharman</dc:creator>
  <cp:lastModifiedBy>Sharman</cp:lastModifiedBy>
  <cp:revision>64</cp:revision>
  <dcterms:created xsi:type="dcterms:W3CDTF">2017-02-25T15:54:24Z</dcterms:created>
  <dcterms:modified xsi:type="dcterms:W3CDTF">2017-03-04T10:11:04Z</dcterms:modified>
</cp:coreProperties>
</file>