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1" r:id="rId5"/>
    <p:sldId id="262" r:id="rId6"/>
    <p:sldId id="278" r:id="rId7"/>
    <p:sldId id="276" r:id="rId8"/>
    <p:sldId id="277" r:id="rId9"/>
    <p:sldId id="279" r:id="rId10"/>
    <p:sldId id="266" r:id="rId11"/>
    <p:sldId id="269" r:id="rId12"/>
    <p:sldId id="272" r:id="rId13"/>
    <p:sldId id="273" r:id="rId14"/>
    <p:sldId id="268" r:id="rId15"/>
    <p:sldId id="283" r:id="rId16"/>
    <p:sldId id="263" r:id="rId17"/>
    <p:sldId id="267" r:id="rId18"/>
    <p:sldId id="282" r:id="rId19"/>
    <p:sldId id="280" r:id="rId20"/>
    <p:sldId id="265" r:id="rId21"/>
    <p:sldId id="281" r:id="rId22"/>
    <p:sldId id="284" r:id="rId23"/>
    <p:sldId id="288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Turnpikes</a:t>
            </a:r>
            <a:br>
              <a:rPr lang="en-GB" sz="9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9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Trains</a:t>
            </a:r>
            <a:endParaRPr lang="en-GB" sz="9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ll House, Castlegate May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309320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North Road Tollhouse, Berwick-upon-Tweed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Typical Toll Charges, circa 1820</a:t>
            </a:r>
          </a:p>
          <a:p>
            <a:pPr>
              <a:lnSpc>
                <a:spcPct val="150000"/>
              </a:lnSpc>
              <a:buNone/>
            </a:pP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For each coach, chaise, wagon,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wain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, cart  and other carriage </a:t>
            </a: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drawn by 6 or more horses, mules or other beasts of draught	1s 6d   	(=£3.30)</a:t>
            </a:r>
          </a:p>
          <a:p>
            <a:pPr>
              <a:spcBef>
                <a:spcPts val="0"/>
              </a:spcBef>
              <a:buNone/>
            </a:pP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Ditro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drawn by 4 horses, etc.				1s        	(=£2.20)</a:t>
            </a: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Ditto drawn by 2 horses, etc.				6d        	(=£1.10)</a:t>
            </a:r>
          </a:p>
          <a:p>
            <a:pPr>
              <a:spcBef>
                <a:spcPts val="0"/>
              </a:spcBef>
              <a:buNone/>
            </a:pP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Mounted horses						1½d      	(= 27p)</a:t>
            </a:r>
          </a:p>
          <a:p>
            <a:pPr>
              <a:spcBef>
                <a:spcPts val="0"/>
              </a:spcBef>
              <a:buNone/>
            </a:pP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Horses, led						1d       	(= 18p)</a:t>
            </a:r>
          </a:p>
          <a:p>
            <a:pPr>
              <a:spcBef>
                <a:spcPts val="0"/>
              </a:spcBef>
              <a:buNone/>
            </a:pP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Cattle						10d per score 	(= £1.80)</a:t>
            </a:r>
          </a:p>
          <a:p>
            <a:pPr>
              <a:spcBef>
                <a:spcPts val="0"/>
              </a:spcBef>
              <a:buNone/>
            </a:pP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Calves, sheep, lambs and hogs			2½d per score	(= 45p)</a:t>
            </a:r>
          </a:p>
          <a:p>
            <a:pPr>
              <a:lnSpc>
                <a:spcPct val="150000"/>
              </a:lnSpc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eed - Chain Brid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4462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Union Chain Bridge of Suspension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(opened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1820)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ham Toll-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1653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Norham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Bridge and 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Tollhouse 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(built 1885)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npikes in the Borders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"/>
            <a:ext cx="6858543" cy="6769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Turnpikes in the Scottish Borders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9452"/>
            <a:ext cx="8892480" cy="843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STAGECOACHES IN THE BORDERS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Blucher (c. 1800-s47)			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Jedburgh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Border Union (1825-50)		Kelso Cross Keys to Berwick-upon-Tweed King’s Arms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Chevy Chase (1830-47)		Edinburgh to London via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Jedburgh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Commercial Traveller (1795-1830s)	Kelso Cross Keys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Dart (1825-37)			Berwick-upon-Tweed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Ettrick Shepherd (1887-?)		St Mary’s Loch to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Moffat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Favourite (1822-50)			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Hawick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to Kelso Cross Keys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Flower of Yarrow (1887-?)		Selkirk to St Mary’s Loch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Peebles Fly (1795-1855)		Peebles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Royal Charlotte (Late Duke of Wellington) (1785-1845)  Edinburgh to London via 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Coldstream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Royal  Eagle (1820-49)		Duns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Royal George  (?)			Dumfries to Edinburgh via West Linton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Royal Union (1800s-46)		Edinburgh to London via Berwick-upon-Tweed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Standard (1842-49)			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Hawick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Star (Later Sir Walter Scott) (1800s-?)	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Hawick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to Edinburgh</a:t>
            </a:r>
          </a:p>
          <a:p>
            <a:pPr>
              <a:spcAft>
                <a:spcPts val="700"/>
              </a:spcAf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Tweed and Clydesdale Union (1835-?)	Kelso Cross Keys to Glasgow</a:t>
            </a:r>
          </a:p>
          <a:p>
            <a:pPr>
              <a:spcAft>
                <a:spcPts val="700"/>
              </a:spcAft>
            </a:pP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Tweedside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1 (1804-52)		Kelso White Swan ton Edinburgh</a:t>
            </a:r>
          </a:p>
          <a:p>
            <a:pPr>
              <a:spcAft>
                <a:spcPts val="700"/>
              </a:spcAft>
            </a:pP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Tweedside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2 (1825-50)	        Kelso White Swan to Berwick-upon-Tweed Hen and Chickens</a:t>
            </a:r>
          </a:p>
          <a:p>
            <a:pPr>
              <a:lnSpc>
                <a:spcPct val="150000"/>
              </a:lnSpc>
            </a:pP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rman\Pictures\Food Heritage Project  Lineart, Maps &amp; Logos\19th c. Railway images\19th_century_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65054"/>
            <a:ext cx="7315200" cy="2000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984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Effect of the Railways on Toll Rental Charges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			   1836			1858</a:t>
            </a: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Shawburn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&amp; Selkirk	   £374 (£16,493)		£135 (£5,826)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Crosslie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			   £307 (£13,538)		  £18 (£777)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Ladyland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		   £241 (£10,628)		Not let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Thornilee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		     £58 (£2,558)	 	 £45 (£1,942)</a:t>
            </a:r>
          </a:p>
          <a:p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lways in the Tweed 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522"/>
            <a:ext cx="6696744" cy="7221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Railways in the Scottish Borders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eed - Royal Border Viaduct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58896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09329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Royal Border Bridge, Berwick-upon-Tweed, 1850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rman\Documents\WEA FILES\WEA Gallery\WEA Borders Railways\Edinburgh &amp; Hawick Rail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921"/>
            <a:ext cx="4824536" cy="6812079"/>
          </a:xfrm>
          <a:prstGeom prst="rect">
            <a:avLst/>
          </a:prstGeom>
          <a:noFill/>
        </p:spPr>
      </p:pic>
      <p:pic>
        <p:nvPicPr>
          <p:cNvPr id="5" name="Picture 4" descr="Selkirk &amp; Galashiels Rail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639861"/>
            <a:ext cx="2464831" cy="266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mall's castiron plou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8887790" cy="5931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57332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Small’s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cast-iron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Scotch Swing Plough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wickshire Rail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7083552" cy="630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er - Viadu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623731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Leaderfoot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Viaduct, 1865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lso Branch Rail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208911" cy="34307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4008" y="1772816"/>
            <a:ext cx="129614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Jedburgh Rail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132856"/>
            <a:ext cx="450912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ebles Rail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530" y="188640"/>
            <a:ext cx="503675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emouth Rail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033" y="332656"/>
            <a:ext cx="3728414" cy="3024336"/>
          </a:xfrm>
          <a:prstGeom prst="rect">
            <a:avLst/>
          </a:prstGeom>
        </p:spPr>
      </p:pic>
      <p:pic>
        <p:nvPicPr>
          <p:cNvPr id="6" name="Picture 5" descr="Lauder Light Rail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68" y="3501008"/>
            <a:ext cx="56271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lways in the Tweed 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522"/>
            <a:ext cx="6696744" cy="7221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Railways in the Scottish Borders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ge wag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748060" cy="5059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56612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entury stage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agon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 Water - Stow Packhorse Bridge 1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Pack-horse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bridge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over the Gala Water at Stow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rman\Documents\WEA FILES\WEA Gallery\WEA Tweed Valley\Drove Road near Pee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2008"/>
            <a:ext cx="9183601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Drove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road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near Peebles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evils Beef T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082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61653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“Devil’s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Beef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Tub”,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Moffat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rwick Old Bridge 4th Sept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33" y="0"/>
            <a:ext cx="9372533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63093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Berwick Old Bridge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4176" y="4365104"/>
            <a:ext cx="7740352" cy="253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MAIL/STAGE COACH TIMES, circa 1840</a:t>
            </a: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London to Edinburgh Mail		56 hours</a:t>
            </a: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Kelso to Edinburgh			  6 hours</a:t>
            </a: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Kelso to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Hawick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  	  4 hours</a:t>
            </a:r>
          </a:p>
          <a:p>
            <a:pPr>
              <a:spcBef>
                <a:spcPts val="0"/>
              </a:spcBef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Kelso to Glasgow			13 hours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358084"/>
            <a:ext cx="7848872" cy="216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MAIL/STAGE COACH FARES, circa 1840</a:t>
            </a: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London to Edinburgh Mail 	- Inside	 £7  7s	   = £324</a:t>
            </a: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		  Outside	 £4  4s	   = £185</a:t>
            </a:r>
          </a:p>
          <a:p>
            <a:pPr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Kelso to Edinburgh Stage			10s  6d	    =  £23</a:t>
            </a:r>
          </a:p>
          <a:p>
            <a:pPr>
              <a:spcAft>
                <a:spcPts val="500"/>
              </a:spcAft>
            </a:pPr>
            <a:endParaRPr lang="en-GB" dirty="0"/>
          </a:p>
        </p:txBody>
      </p:sp>
      <p:pic>
        <p:nvPicPr>
          <p:cNvPr id="10" name="Picture 9" descr="Royal Mail Mail-Coac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208183" cy="414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l coach in snow 2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123912"/>
          </a:xfrm>
          <a:prstGeom prst="rect">
            <a:avLst/>
          </a:prstGeom>
        </p:spPr>
      </p:pic>
      <p:pic>
        <p:nvPicPr>
          <p:cNvPr id="9" name="Picture 23" descr="Mail Coach Memorial near Moff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eed - Coldstream Brid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33265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Coldstream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Bridge, built 1763-7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157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Turnpikes and Trains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Turnpikes and Trains</dc:title>
  <dc:creator>Sharman</dc:creator>
  <cp:lastModifiedBy>Sharman</cp:lastModifiedBy>
  <cp:revision>134</cp:revision>
  <dcterms:created xsi:type="dcterms:W3CDTF">2017-02-25T15:54:24Z</dcterms:created>
  <dcterms:modified xsi:type="dcterms:W3CDTF">2017-03-04T10:36:02Z</dcterms:modified>
</cp:coreProperties>
</file>