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1" r:id="rId5"/>
    <p:sldId id="259" r:id="rId6"/>
    <p:sldId id="268" r:id="rId7"/>
    <p:sldId id="262" r:id="rId8"/>
    <p:sldId id="274" r:id="rId9"/>
    <p:sldId id="263" r:id="rId10"/>
    <p:sldId id="264" r:id="rId11"/>
    <p:sldId id="257" r:id="rId12"/>
    <p:sldId id="265" r:id="rId13"/>
    <p:sldId id="266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EF14-2C78-4C82-ABEE-2AA027BEDD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43A3-76CA-4F0A-A26F-0510274E65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Cavaliers </a:t>
            </a:r>
            <a:br>
              <a:rPr lang="en-GB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Covenanters</a:t>
            </a:r>
            <a:endParaRPr lang="en-GB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der-Reiver-surnames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03671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580526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BORDER SURNAMES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uds among Border Families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86" y="528491"/>
            <a:ext cx="9065826" cy="580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nanters Stone from 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98"/>
            <a:ext cx="9144000" cy="681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116632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Covenanters’ Stone, Duns Law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-leslie-earl-of-le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512" y="548680"/>
            <a:ext cx="4499992" cy="535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55892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General Alexander Leslie, Earl of Leven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ames-graham-marquis-of-montrose-royalist-portrait-soldier-A4AB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66" y="165530"/>
            <a:ext cx="4065117" cy="5279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5892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James Graham, Marquis of Montrose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ark_Castle_-_geograph.org.uk_-_1127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25394" cy="6424042"/>
          </a:xfrm>
          <a:prstGeom prst="rect">
            <a:avLst/>
          </a:prstGeom>
        </p:spPr>
      </p:pic>
      <p:pic>
        <p:nvPicPr>
          <p:cNvPr id="5" name="Picture 4" descr="Philiphaugh pla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72754" cy="683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nanters conven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606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Covenanters’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Conventicle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worth church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3593"/>
            <a:ext cx="6624736" cy="6872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Polwarth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Church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zel H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9889" y="0"/>
            <a:ext cx="49806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Grizzell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Hume, 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daughter of Patrick Hume,   1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Earl of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Marchmont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lso - horsesh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055"/>
            <a:ext cx="9144000" cy="6858000"/>
          </a:xfrm>
          <a:prstGeom prst="rect">
            <a:avLst/>
          </a:prstGeom>
        </p:spPr>
      </p:pic>
      <p:pic>
        <p:nvPicPr>
          <p:cNvPr id="5" name="Picture 4" descr="Traquair - Bear Gate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606367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Bear Gates,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Traquair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House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6575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Bonnie Prince Charlie’s Horseshoe, Kelso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rder Marches ma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30013" cy="606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der Try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49360" cy="5670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 Wardens’ Tryst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 Trod e7c88732c6aa3165565c64cf094a18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372" y="0"/>
            <a:ext cx="92107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3326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“Hot Trod”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iver he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3381178"/>
          </a:xfrm>
          <a:prstGeom prst="rect">
            <a:avLst/>
          </a:prstGeom>
        </p:spPr>
      </p:pic>
      <p:pic>
        <p:nvPicPr>
          <p:cNvPr id="4" name="Picture 3" descr="Reiver j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-1"/>
            <a:ext cx="5148063" cy="6861753"/>
          </a:xfrm>
          <a:prstGeom prst="rect">
            <a:avLst/>
          </a:prstGeom>
        </p:spPr>
      </p:pic>
      <p:pic>
        <p:nvPicPr>
          <p:cNvPr id="2" name="Picture 1" descr="Border_Reiver_On_Horse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313992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" y="292494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Morion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helmet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06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padded jack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Border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reiver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with burgonet helmet and lance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Middens bastle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60826" cy="6181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23731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Woodhouses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Bastle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 Northumberland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404664"/>
            <a:ext cx="8712969" cy="622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SPOILS</a:t>
            </a:r>
            <a:r>
              <a:rPr kumimoji="0" lang="en-GB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THE ENGLISH MIDDLE MARCH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Sir Cuthbert Collingwood to Sir Francis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Walsingham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- 23</a:t>
            </a:r>
            <a:r>
              <a:rPr kumimoji="0" lang="en-GB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rd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August 1587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8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4 men of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out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Alnwick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park, within half a mile of Sir John Forster’s house, 4 horses.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9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12 of the same took from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Ditchburne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40 beasts.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13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30 of the same, took at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Lilburne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Waperdon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Wooperton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hurting 5 men in peril of their lives in pursuit, 	   24 oxen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60 sheep.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14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4 of the same took from Ingram church, 4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webbes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lead.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15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12 of same took out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Strangwood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John Horsley’s house, 120 sheep.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16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40 of West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out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Byrkhouses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Redesdale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40 oxen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18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300 of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out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Warton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within 2 miles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Harbottle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hurt 3 men, 30 oxen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6 	   	   horses.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same day	   6 men of same took out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Fadon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80 sheep.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20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20 of West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from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Horseley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besides 2 men hurt on defence, 30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23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rd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8 of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at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Beanly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100 sheep.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St. James’s Day  20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Liddesdale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came in the day time to Haughton upon the water of Tyne, and broke and spoiled  the house 	   of Thomas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Erington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gentleman, to the value of 100s in household stuff, and 30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oxen.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28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July	   20 of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came in the evening to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Eslington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Sir Cuthbert Collingwood’s dwelling house, and hurt 2 off his 	   servants, and took 3 geldings.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7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August	   The Laird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Bucclughe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200 men, burned the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Woodsde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Riddesdale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murdered one John Dunne.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9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August	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 OF West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burned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Netherton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within 2 miles of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Harbottle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carried away 80 cattle.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11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August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 of East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Tevedale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took up Old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Bewick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carried away 500 oxen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600 sheep, 30 horses and mares.  	    On same night other 40 took away from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Reveley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burnt a house, 200 sheep, 30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oxen, 15 horses.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SUM TOTALS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horses and mares, 1148 oxen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kyne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1020 sheep besides 20 prisoners ransomed and many hurt in defence.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oray%20in%20Northumb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4664"/>
            <a:ext cx="9164273" cy="4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544522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Foray of Scots raiders into Northumberland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 loune, heidmans son, reiver and heif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39" cy="6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63093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heidman</a:t>
            </a:r>
            <a:r>
              <a:rPr lang="en-GB" sz="2400" b="1" dirty="0" smtClean="0"/>
              <a:t>”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108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Cavaliers  and Covenanters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44</cp:revision>
  <dcterms:created xsi:type="dcterms:W3CDTF">2017-02-18T09:25:00Z</dcterms:created>
  <dcterms:modified xsi:type="dcterms:W3CDTF">2017-03-04T11:19:13Z</dcterms:modified>
</cp:coreProperties>
</file>