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CD23-A8ED-42DA-98A6-556C1083DFB9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1825-3415-4E70-8F4D-9A731C1EF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accent1">
                    <a:lumMod val="50000"/>
                  </a:schemeClr>
                </a:solidFill>
              </a:rPr>
              <a:t>Through the Mists of Time</a:t>
            </a:r>
            <a:endParaRPr lang="en-GB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history Tim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2429424"/>
          </a:xfrm>
          <a:prstGeom prst="rect">
            <a:avLst/>
          </a:prstGeom>
        </p:spPr>
      </p:pic>
      <p:pic>
        <p:nvPicPr>
          <p:cNvPr id="7" name="Picture 6" descr="Rock Shelter - Brigantium reconstr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4122"/>
            <a:ext cx="4543386" cy="6922122"/>
          </a:xfrm>
          <a:prstGeom prst="rect">
            <a:avLst/>
          </a:prstGeom>
        </p:spPr>
      </p:pic>
      <p:pic>
        <p:nvPicPr>
          <p:cNvPr id="8" name="Picture 7" descr="Roughting-Linn-cup-and-ring-mark Colin Corl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-1"/>
            <a:ext cx="4644008" cy="6972985"/>
          </a:xfrm>
          <a:prstGeom prst="rect">
            <a:avLst/>
          </a:prstGeom>
        </p:spPr>
      </p:pic>
      <p:pic>
        <p:nvPicPr>
          <p:cNvPr id="10" name="Picture 9" descr="Duddo Stones stone circles webs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7594"/>
            <a:ext cx="9144000" cy="5642811"/>
          </a:xfrm>
          <a:prstGeom prst="rect">
            <a:avLst/>
          </a:prstGeom>
        </p:spPr>
      </p:pic>
      <p:pic>
        <p:nvPicPr>
          <p:cNvPr id="12" name="Picture 11" descr="Yarrow Ston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3" name="Picture 12" descr="Henge reconstruc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2149" y="908720"/>
            <a:ext cx="9186149" cy="4968996"/>
          </a:xfrm>
          <a:prstGeom prst="rect">
            <a:avLst/>
          </a:prstGeom>
        </p:spPr>
      </p:pic>
      <p:pic>
        <p:nvPicPr>
          <p:cNvPr id="14" name="Picture 13" descr="Milfield Henge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on Age hut - Brigantiu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609" y="519064"/>
            <a:ext cx="9210610" cy="5862264"/>
          </a:xfrm>
          <a:prstGeom prst="rect">
            <a:avLst/>
          </a:prstGeom>
        </p:spPr>
      </p:pic>
      <p:pic>
        <p:nvPicPr>
          <p:cNvPr id="8" name="Picture 7" descr="Yeavering Hill-fort - aerial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703328"/>
          </a:xfrm>
          <a:prstGeom prst="rect">
            <a:avLst/>
          </a:prstGeom>
        </p:spPr>
      </p:pic>
      <p:pic>
        <p:nvPicPr>
          <p:cNvPr id="9" name="Picture 8" descr="Yeavering Hill-fort - reconstru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6536" y="548680"/>
            <a:ext cx="9141358" cy="5688632"/>
          </a:xfrm>
          <a:prstGeom prst="rect">
            <a:avLst/>
          </a:prstGeom>
        </p:spPr>
      </p:pic>
      <p:pic>
        <p:nvPicPr>
          <p:cNvPr id="10" name="Picture 9" descr="Eildon Nor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pic>
        <p:nvPicPr>
          <p:cNvPr id="11" name="Picture 10" descr="The_Shearers_Stones_-_geograph.org.uk_-_236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-45386"/>
            <a:ext cx="8568952" cy="6426714"/>
          </a:xfrm>
          <a:prstGeom prst="rect">
            <a:avLst/>
          </a:prstGeom>
        </p:spPr>
      </p:pic>
      <p:pic>
        <p:nvPicPr>
          <p:cNvPr id="12" name="Picture 11" descr="Edin's Hall - aerial 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61891"/>
            <a:ext cx="9143999" cy="6981779"/>
          </a:xfrm>
          <a:prstGeom prst="rect">
            <a:avLst/>
          </a:prstGeom>
        </p:spPr>
      </p:pic>
      <p:pic>
        <p:nvPicPr>
          <p:cNvPr id="13" name="Picture 12" descr="Edin's Hall Broch - reconstruc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0"/>
            <a:ext cx="7248567" cy="6825784"/>
          </a:xfrm>
          <a:prstGeom prst="rect">
            <a:avLst/>
          </a:prstGeom>
        </p:spPr>
      </p:pic>
      <p:pic>
        <p:nvPicPr>
          <p:cNvPr id="14" name="Picture 13" descr="Tamshiel Rig field syste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88640"/>
            <a:ext cx="8424936" cy="6503036"/>
          </a:xfrm>
          <a:prstGeom prst="rect">
            <a:avLst/>
          </a:prstGeom>
        </p:spPr>
      </p:pic>
      <p:pic>
        <p:nvPicPr>
          <p:cNvPr id="16" name="Picture 15" descr="Brito Roman sit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1" y="476672"/>
            <a:ext cx="8618848" cy="591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bes of North Bri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0785"/>
            <a:ext cx="4824536" cy="6582591"/>
          </a:xfrm>
          <a:prstGeom prst="rect">
            <a:avLst/>
          </a:prstGeom>
        </p:spPr>
      </p:pic>
      <p:pic>
        <p:nvPicPr>
          <p:cNvPr id="6" name="Picture 5" descr="Roman fort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640"/>
            <a:ext cx="7128792" cy="6459624"/>
          </a:xfrm>
          <a:prstGeom prst="rect">
            <a:avLst/>
          </a:prstGeom>
        </p:spPr>
      </p:pic>
      <p:pic>
        <p:nvPicPr>
          <p:cNvPr id="7" name="Picture 6" descr="Roman Fort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418" y="188640"/>
            <a:ext cx="8360046" cy="6515652"/>
          </a:xfrm>
          <a:prstGeom prst="rect">
            <a:avLst/>
          </a:prstGeom>
        </p:spPr>
      </p:pic>
      <p:pic>
        <p:nvPicPr>
          <p:cNvPr id="8" name="Picture 7" descr="Lyne Roman Fort pl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32656"/>
            <a:ext cx="4752528" cy="6227974"/>
          </a:xfrm>
          <a:prstGeom prst="rect">
            <a:avLst/>
          </a:prstGeom>
        </p:spPr>
      </p:pic>
      <p:pic>
        <p:nvPicPr>
          <p:cNvPr id="9" name="Picture 8" descr="Trimontium Fort pl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04664"/>
            <a:ext cx="6969222" cy="5958638"/>
          </a:xfrm>
          <a:prstGeom prst="rect">
            <a:avLst/>
          </a:prstGeom>
        </p:spPr>
      </p:pic>
      <p:pic>
        <p:nvPicPr>
          <p:cNvPr id="11" name="Picture 10" descr="Tribes of North Bri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608512" cy="6287849"/>
          </a:xfrm>
          <a:prstGeom prst="rect">
            <a:avLst/>
          </a:prstGeom>
        </p:spPr>
      </p:pic>
      <p:pic>
        <p:nvPicPr>
          <p:cNvPr id="12" name="Picture 11" descr="Roman fort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08942"/>
            <a:ext cx="6480720" cy="5872386"/>
          </a:xfrm>
          <a:prstGeom prst="rect">
            <a:avLst/>
          </a:prstGeom>
        </p:spPr>
      </p:pic>
      <p:pic>
        <p:nvPicPr>
          <p:cNvPr id="13" name="Picture 12" descr="Traprain L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893" y="0"/>
            <a:ext cx="9155783" cy="6858000"/>
          </a:xfrm>
          <a:prstGeom prst="rect">
            <a:avLst/>
          </a:prstGeom>
        </p:spPr>
      </p:pic>
      <p:pic>
        <p:nvPicPr>
          <p:cNvPr id="14" name="Picture 13" descr="Traprain Treas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331381"/>
            <a:ext cx="9035837" cy="612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Through the Mists of Time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 the Mists of Time</dc:title>
  <dc:creator>Sharman</dc:creator>
  <cp:lastModifiedBy>Sharman</cp:lastModifiedBy>
  <cp:revision>15</cp:revision>
  <dcterms:created xsi:type="dcterms:W3CDTF">2017-01-23T15:04:55Z</dcterms:created>
  <dcterms:modified xsi:type="dcterms:W3CDTF">2017-01-23T17:17:39Z</dcterms:modified>
</cp:coreProperties>
</file>