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0" r:id="rId5"/>
    <p:sldId id="263" r:id="rId6"/>
    <p:sldId id="279" r:id="rId7"/>
    <p:sldId id="282" r:id="rId8"/>
    <p:sldId id="280" r:id="rId9"/>
    <p:sldId id="281" r:id="rId10"/>
    <p:sldId id="266" r:id="rId11"/>
    <p:sldId id="26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100" d="100"/>
          <a:sy n="100" d="100"/>
        </p:scale>
        <p:origin x="342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B9C-60CF-4992-85CE-22A811C11E12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00CD-12C4-4625-819A-B9823F18D7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9392"/>
            <a:ext cx="9144000" cy="6957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accent2">
                    <a:lumMod val="50000"/>
                  </a:schemeClr>
                </a:solidFill>
              </a:rPr>
              <a:t>Education &amp; Literacy</a:t>
            </a:r>
            <a:br>
              <a:rPr lang="en-GB" sz="7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7200" b="1" dirty="0" smtClean="0">
                <a:solidFill>
                  <a:schemeClr val="accent2">
                    <a:lumMod val="50000"/>
                  </a:schemeClr>
                </a:solidFill>
              </a:rPr>
              <a:t>1500-1800</a:t>
            </a:r>
            <a:endParaRPr lang="en-GB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ole Duty of Man, 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347" y="481684"/>
            <a:ext cx="7351061" cy="5899644"/>
          </a:xfrm>
          <a:prstGeom prst="rect">
            <a:avLst/>
          </a:prstGeom>
        </p:spPr>
      </p:pic>
      <p:pic>
        <p:nvPicPr>
          <p:cNvPr id="7" name="Picture 6" descr="Flogging 18th cent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4" y="885305"/>
            <a:ext cx="8994371" cy="508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th century mother teaching her 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95" y="30510"/>
            <a:ext cx="8245761" cy="682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castle Lit &amp; Ph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98" y="260648"/>
            <a:ext cx="8272458" cy="6336703"/>
          </a:xfrm>
          <a:prstGeom prst="rect">
            <a:avLst/>
          </a:prstGeom>
        </p:spPr>
      </p:pic>
      <p:pic>
        <p:nvPicPr>
          <p:cNvPr id="4" name="Picture 3" descr="Sunday School 1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089" y="116632"/>
            <a:ext cx="9192601" cy="5636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SUNDAY SCHOOL C. 1800</a:t>
            </a:r>
            <a:endParaRPr lang="en-GB" sz="2400" b="1" dirty="0"/>
          </a:p>
        </p:txBody>
      </p:sp>
      <p:pic>
        <p:nvPicPr>
          <p:cNvPr id="6" name="Picture 5" descr="Chapbook_Jack_the_Giant_Ki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8232" y="-43706"/>
            <a:ext cx="4355976" cy="6780803"/>
          </a:xfrm>
          <a:prstGeom prst="rect">
            <a:avLst/>
          </a:prstGeom>
        </p:spPr>
      </p:pic>
      <p:pic>
        <p:nvPicPr>
          <p:cNvPr id="7" name="Picture 6" descr="1823 schoo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04974" y="188640"/>
            <a:ext cx="9169462" cy="597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60932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SCHOOLROOM, CIRCA 1800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th cetntury printing 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-99392"/>
            <a:ext cx="5328592" cy="6952262"/>
          </a:xfrm>
          <a:prstGeom prst="rect">
            <a:avLst/>
          </a:prstGeom>
        </p:spPr>
      </p:pic>
      <p:pic>
        <p:nvPicPr>
          <p:cNvPr id="5" name="Picture 4" descr="Medieval_writing_d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7413"/>
            <a:ext cx="6641981" cy="6623955"/>
          </a:xfrm>
          <a:prstGeom prst="rect">
            <a:avLst/>
          </a:prstGeom>
        </p:spPr>
      </p:pic>
      <p:pic>
        <p:nvPicPr>
          <p:cNvPr id="6" name="Picture 5" descr="Great Bible 1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9392"/>
            <a:ext cx="9233790" cy="597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95102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THE GREAT BIBLE - 1539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nbook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54980" cy="6192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8052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Examples of Horn Books</a:t>
            </a:r>
            <a:endParaRPr lang="en-GB" sz="2400" b="1" dirty="0"/>
          </a:p>
        </p:txBody>
      </p:sp>
      <p:pic>
        <p:nvPicPr>
          <p:cNvPr id="7" name="Picture 6" descr="Child with horn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-2870"/>
            <a:ext cx="5040560" cy="6863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2129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Girl with Horn Book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dor church 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-79315"/>
            <a:ext cx="5112568" cy="6937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27513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Tudor Church School</a:t>
            </a:r>
            <a:endParaRPr lang="en-GB" sz="2400" b="1" dirty="0"/>
          </a:p>
        </p:txBody>
      </p:sp>
      <p:pic>
        <p:nvPicPr>
          <p:cNvPr id="4" name="Picture 3" descr="Morpeth Chan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02132" cy="68853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23528" y="62373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MORPETH CHANTRY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th century grammar 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352928" cy="597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16530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 16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CENTURY GRAMMAR SCHOOL</a:t>
            </a:r>
            <a:endParaRPr lang="en-GB" sz="2400" b="1" dirty="0"/>
          </a:p>
        </p:txBody>
      </p:sp>
      <p:pic>
        <p:nvPicPr>
          <p:cNvPr id="4" name="Picture 3" descr="Flogging school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26" y="0"/>
            <a:ext cx="8593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ting the B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5" y="0"/>
            <a:ext cx="679370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9249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Beating the Parish Bounds</a:t>
            </a:r>
            <a:endParaRPr lang="en-GB" sz="2000" b="1" dirty="0"/>
          </a:p>
        </p:txBody>
      </p:sp>
      <p:pic>
        <p:nvPicPr>
          <p:cNvPr id="8" name="Picture 7" descr="Breaking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784976" cy="6313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63093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Bricking Up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Illiteracy in Durham Diocese 1560s to 162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4376" y="1772816"/>
            <a:ext cx="9578376" cy="429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ists-impression-of-boys-in-tudor-times-playing-football-at-berkhamsted-grammar-schoo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068178" cy="5246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9492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16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CENTURY GRAMMAR SCHOOL BOYS</a:t>
            </a:r>
            <a:endParaRPr lang="en-GB" sz="2400" b="1" dirty="0"/>
          </a:p>
        </p:txBody>
      </p:sp>
      <p:pic>
        <p:nvPicPr>
          <p:cNvPr id="4" name="Picture 3" descr="17th century schoo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0328"/>
            <a:ext cx="8964488" cy="580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17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CENTURY GRAMMAR SCHOOL FOR BOYS AND GIRLS</a:t>
            </a:r>
            <a:endParaRPr lang="en-GB" sz="2400" b="1" dirty="0"/>
          </a:p>
        </p:txBody>
      </p:sp>
      <p:pic>
        <p:nvPicPr>
          <p:cNvPr id="8" name="Picture 7" descr="17th century Puritan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927826" cy="6336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17</a:t>
            </a:r>
            <a:r>
              <a:rPr lang="en-GB" b="1" baseline="30000" dirty="0" smtClean="0"/>
              <a:t>th</a:t>
            </a:r>
            <a:r>
              <a:rPr lang="en-GB" b="1" dirty="0" smtClean="0"/>
              <a:t> CENTURY PURITAN SCHOOL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dor School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8922"/>
            <a:ext cx="2736304" cy="6228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58112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16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CENTURY SCHOOLMASTER</a:t>
            </a:r>
            <a:endParaRPr lang="en-GB" sz="2400" b="1" dirty="0"/>
          </a:p>
        </p:txBody>
      </p:sp>
      <p:pic>
        <p:nvPicPr>
          <p:cNvPr id="8" name="Picture 7" descr="Schoolmaster's Lic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4712238" cy="496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31409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Schoolmaster’s Licence</a:t>
            </a:r>
            <a:endParaRPr lang="en-GB" sz="2400" b="1" dirty="0"/>
          </a:p>
        </p:txBody>
      </p:sp>
      <p:pic>
        <p:nvPicPr>
          <p:cNvPr id="11" name="Picture 10" descr="18TH CENTURY SCHOOL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-449111"/>
            <a:ext cx="8412146" cy="7262487"/>
          </a:xfrm>
          <a:prstGeom prst="rect">
            <a:avLst/>
          </a:prstGeom>
        </p:spPr>
      </p:pic>
      <p:pic>
        <p:nvPicPr>
          <p:cNvPr id="7" name="Picture 6" descr="18th century grammar 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600" y="0"/>
            <a:ext cx="7454808" cy="6655110"/>
          </a:xfrm>
          <a:prstGeom prst="rect">
            <a:avLst/>
          </a:prstGeom>
        </p:spPr>
      </p:pic>
      <p:pic>
        <p:nvPicPr>
          <p:cNvPr id="10" name="Picture 9" descr="Blue Coat girls sch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64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Education &amp; Literacy 1500-1800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SCHOOLING IN NORTH EAST ENGLAND 1500-1800</dc:title>
  <dc:creator>Sharman</dc:creator>
  <cp:lastModifiedBy>Sharman</cp:lastModifiedBy>
  <cp:revision>89</cp:revision>
  <dcterms:created xsi:type="dcterms:W3CDTF">2016-01-20T12:24:59Z</dcterms:created>
  <dcterms:modified xsi:type="dcterms:W3CDTF">2018-02-04T10:56:23Z</dcterms:modified>
</cp:coreProperties>
</file>