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9" r:id="rId9"/>
    <p:sldId id="268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5DD0-46B4-4621-AA39-9A2A1AE50299}" type="datetimeFigureOut">
              <a:rPr lang="en-GB" smtClean="0"/>
              <a:pPr/>
              <a:t>28/02/2016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07A9-7381-45B7-9DC5-CC53A269B1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5DD0-46B4-4621-AA39-9A2A1AE50299}" type="datetimeFigureOut">
              <a:rPr lang="en-GB" smtClean="0"/>
              <a:pPr/>
              <a:t>28/02/2016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07A9-7381-45B7-9DC5-CC53A269B1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5DD0-46B4-4621-AA39-9A2A1AE50299}" type="datetimeFigureOut">
              <a:rPr lang="en-GB" smtClean="0"/>
              <a:pPr/>
              <a:t>28/02/2016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07A9-7381-45B7-9DC5-CC53A269B1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5DD0-46B4-4621-AA39-9A2A1AE50299}" type="datetimeFigureOut">
              <a:rPr lang="en-GB" smtClean="0"/>
              <a:pPr/>
              <a:t>28/02/2016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07A9-7381-45B7-9DC5-CC53A269B1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5DD0-46B4-4621-AA39-9A2A1AE50299}" type="datetimeFigureOut">
              <a:rPr lang="en-GB" smtClean="0"/>
              <a:pPr/>
              <a:t>28/02/2016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07A9-7381-45B7-9DC5-CC53A269B1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5DD0-46B4-4621-AA39-9A2A1AE50299}" type="datetimeFigureOut">
              <a:rPr lang="en-GB" smtClean="0"/>
              <a:pPr/>
              <a:t>28/02/2016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07A9-7381-45B7-9DC5-CC53A269B1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5DD0-46B4-4621-AA39-9A2A1AE50299}" type="datetimeFigureOut">
              <a:rPr lang="en-GB" smtClean="0"/>
              <a:pPr/>
              <a:t>28/02/2016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07A9-7381-45B7-9DC5-CC53A269B1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5DD0-46B4-4621-AA39-9A2A1AE50299}" type="datetimeFigureOut">
              <a:rPr lang="en-GB" smtClean="0"/>
              <a:pPr/>
              <a:t>28/02/2016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07A9-7381-45B7-9DC5-CC53A269B1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5DD0-46B4-4621-AA39-9A2A1AE50299}" type="datetimeFigureOut">
              <a:rPr lang="en-GB" smtClean="0"/>
              <a:pPr/>
              <a:t>28/02/2016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07A9-7381-45B7-9DC5-CC53A269B1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5DD0-46B4-4621-AA39-9A2A1AE50299}" type="datetimeFigureOut">
              <a:rPr lang="en-GB" smtClean="0"/>
              <a:pPr/>
              <a:t>28/02/2016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07A9-7381-45B7-9DC5-CC53A269B1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E5DD0-46B4-4621-AA39-9A2A1AE50299}" type="datetimeFigureOut">
              <a:rPr lang="en-GB" smtClean="0"/>
              <a:pPr/>
              <a:t>28/02/2016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D07A9-7381-45B7-9DC5-CC53A269B134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EE5DD0-46B4-4621-AA39-9A2A1AE50299}" type="datetimeFigureOut">
              <a:rPr lang="en-GB" smtClean="0"/>
              <a:pPr/>
              <a:t>28/02/2016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D07A9-7381-45B7-9DC5-CC53A269B13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31840" y="1772816"/>
            <a:ext cx="5252120" cy="1470025"/>
          </a:xfrm>
        </p:spPr>
        <p:txBody>
          <a:bodyPr>
            <a:noAutofit/>
          </a:bodyPr>
          <a:lstStyle/>
          <a:p>
            <a:r>
              <a:rPr lang="en-GB" sz="7200" b="1" dirty="0" smtClean="0"/>
              <a:t/>
            </a:r>
            <a:br>
              <a:rPr lang="en-GB" sz="7200" b="1" dirty="0" smtClean="0"/>
            </a:br>
            <a:r>
              <a:rPr lang="en-GB" sz="6600" b="1" dirty="0" smtClean="0">
                <a:solidFill>
                  <a:schemeClr val="accent5">
                    <a:lumMod val="75000"/>
                  </a:schemeClr>
                </a:solidFill>
              </a:rPr>
              <a:t>Salmon </a:t>
            </a:r>
            <a:r>
              <a:rPr lang="en-GB" sz="6600" b="1" dirty="0" err="1" smtClean="0">
                <a:solidFill>
                  <a:schemeClr val="accent5">
                    <a:lumMod val="75000"/>
                  </a:schemeClr>
                </a:solidFill>
              </a:rPr>
              <a:t>Shiels</a:t>
            </a:r>
            <a:r>
              <a:rPr lang="en-GB" sz="6600" b="1" dirty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en-GB" sz="6600" b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GB" sz="6600" b="1" dirty="0" smtClean="0">
                <a:solidFill>
                  <a:schemeClr val="accent5">
                    <a:lumMod val="75000"/>
                  </a:schemeClr>
                </a:solidFill>
              </a:rPr>
              <a:t>&amp;</a:t>
            </a:r>
            <a:br>
              <a:rPr lang="en-GB" sz="66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GB" sz="6600" b="1" dirty="0" smtClean="0">
                <a:solidFill>
                  <a:schemeClr val="accent5">
                    <a:lumMod val="75000"/>
                  </a:schemeClr>
                </a:solidFill>
              </a:rPr>
              <a:t>Silver Darlings</a:t>
            </a:r>
            <a:endParaRPr lang="en-GB" sz="66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4" name="Picture 3" descr="LOGO-Portrait_Un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908" y="1196752"/>
            <a:ext cx="1759884" cy="3456384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99592" y="537321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 smtClean="0"/>
              <a:t>Archive photographs courtesy of Berwick Record Office 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66 Cooper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4624"/>
            <a:ext cx="4421049" cy="6669360"/>
          </a:xfrm>
          <a:prstGeom prst="rect">
            <a:avLst/>
          </a:prstGeom>
        </p:spPr>
      </p:pic>
      <p:pic>
        <p:nvPicPr>
          <p:cNvPr id="7" name="Picture 6" descr="059 96 14 Fisher las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06634" y="0"/>
            <a:ext cx="4529862" cy="6858000"/>
          </a:xfrm>
          <a:prstGeom prst="rect">
            <a:avLst/>
          </a:prstGeom>
        </p:spPr>
      </p:pic>
      <p:pic>
        <p:nvPicPr>
          <p:cNvPr id="8" name="Picture 7" descr="31 4 32A Herring Girls and basket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0648"/>
            <a:ext cx="9120612" cy="62086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21 Herring girls gutting fish at a farlan - B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260648"/>
            <a:ext cx="9165752" cy="6264696"/>
          </a:xfrm>
          <a:prstGeom prst="rect">
            <a:avLst/>
          </a:prstGeom>
        </p:spPr>
      </p:pic>
      <p:pic>
        <p:nvPicPr>
          <p:cNvPr id="5" name="Picture 4" descr="019 - Sorting the herring - B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476671"/>
            <a:ext cx="9139624" cy="5907483"/>
          </a:xfrm>
          <a:prstGeom prst="rect">
            <a:avLst/>
          </a:prstGeom>
        </p:spPr>
      </p:pic>
      <p:pic>
        <p:nvPicPr>
          <p:cNvPr id="6" name="Picture 5" descr="022 Tiering the Barrels - B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4974" y="476672"/>
            <a:ext cx="9188974" cy="5875897"/>
          </a:xfrm>
          <a:prstGeom prst="rect">
            <a:avLst/>
          </a:prstGeom>
        </p:spPr>
      </p:pic>
      <p:pic>
        <p:nvPicPr>
          <p:cNvPr id="10" name="Picture 9" descr="067 31 4 31A Couper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76672"/>
            <a:ext cx="9144000" cy="5762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5 Baiting Lines, Newbiggin,by,the-Sea - B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548680"/>
            <a:ext cx="9187452" cy="5733522"/>
          </a:xfrm>
          <a:prstGeom prst="rect">
            <a:avLst/>
          </a:prstGeom>
        </p:spPr>
      </p:pic>
      <p:pic>
        <p:nvPicPr>
          <p:cNvPr id="4" name="Picture 3" descr="047 59 21 Boats and Lighthou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4663"/>
            <a:ext cx="9074523" cy="6095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53 Salmon Fishermen at Spittal - B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656" y="260648"/>
            <a:ext cx="9161312" cy="6192688"/>
          </a:xfrm>
          <a:prstGeom prst="rect">
            <a:avLst/>
          </a:prstGeom>
        </p:spPr>
      </p:pic>
      <p:pic>
        <p:nvPicPr>
          <p:cNvPr id="6" name="Picture 5" descr="048 - Salmon Fishermen at Spittal - B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3864"/>
            <a:ext cx="9143999" cy="6089472"/>
          </a:xfrm>
          <a:prstGeom prst="rect">
            <a:avLst/>
          </a:prstGeom>
        </p:spPr>
      </p:pic>
      <p:pic>
        <p:nvPicPr>
          <p:cNvPr id="7" name="Picture 6" descr="046 Salmon Fishing at Chain Bridge - B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" y="548680"/>
            <a:ext cx="9172916" cy="5742536"/>
          </a:xfrm>
          <a:prstGeom prst="rect">
            <a:avLst/>
          </a:prstGeom>
        </p:spPr>
      </p:pic>
      <p:pic>
        <p:nvPicPr>
          <p:cNvPr id="8" name="Picture 7" descr="047 Salmon Netting at Spittal - BR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283" y="404664"/>
            <a:ext cx="9154564" cy="6048672"/>
          </a:xfrm>
          <a:prstGeom prst="rect">
            <a:avLst/>
          </a:prstGeom>
        </p:spPr>
      </p:pic>
      <p:pic>
        <p:nvPicPr>
          <p:cNvPr id="9" name="Picture 8" descr="T Houghton - HPIM15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3120" y="0"/>
            <a:ext cx="921024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vensdowne Ice Houses 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76346"/>
            <a:ext cx="9144000" cy="5905308"/>
          </a:xfrm>
          <a:prstGeom prst="rect">
            <a:avLst/>
          </a:prstGeom>
        </p:spPr>
      </p:pic>
      <p:pic>
        <p:nvPicPr>
          <p:cNvPr id="5" name="Picture 4" descr="Ravensdowne Ice-house rear entrance Sept 2011 (14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40568" y="0"/>
            <a:ext cx="9684568" cy="7263426"/>
          </a:xfrm>
          <a:prstGeom prst="rect">
            <a:avLst/>
          </a:prstGeom>
        </p:spPr>
      </p:pic>
      <p:pic>
        <p:nvPicPr>
          <p:cNvPr id="6" name="Picture 5" descr="Bankhill Icehouse Dec 2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40568" y="0"/>
            <a:ext cx="9684568" cy="7263426"/>
          </a:xfrm>
          <a:prstGeom prst="rect">
            <a:avLst/>
          </a:prstGeom>
        </p:spPr>
      </p:pic>
      <p:pic>
        <p:nvPicPr>
          <p:cNvPr id="7" name="Picture 6" descr="Bankhill Icehouse 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540568" y="0"/>
            <a:ext cx="9756576" cy="7317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wing ice f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1" y="332656"/>
            <a:ext cx="4752528" cy="3257462"/>
          </a:xfrm>
          <a:prstGeom prst="rect">
            <a:avLst/>
          </a:prstGeom>
        </p:spPr>
      </p:pic>
      <p:pic>
        <p:nvPicPr>
          <p:cNvPr id="5" name="Picture 4" descr="lifting i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64088" y="1481516"/>
            <a:ext cx="3491880" cy="5043828"/>
          </a:xfrm>
          <a:prstGeom prst="rect">
            <a:avLst/>
          </a:prstGeom>
        </p:spPr>
      </p:pic>
      <p:pic>
        <p:nvPicPr>
          <p:cNvPr id="8" name="Picture 7" descr="Norway ice tra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067"/>
            <a:ext cx="9144000" cy="66092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60 19th Century Transpo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332656"/>
            <a:ext cx="7032780" cy="3102698"/>
          </a:xfrm>
          <a:prstGeom prst="rect">
            <a:avLst/>
          </a:prstGeom>
        </p:spPr>
      </p:pic>
      <p:pic>
        <p:nvPicPr>
          <p:cNvPr id="5" name="Picture 4" descr="061 Railway, Liverpool and Mancheste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789040"/>
            <a:ext cx="9104763" cy="26223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harman\Pictures\Food Heritage Old Photos - Archive and Historic\Gunboats images\1873 Ariel Class  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611" y="620688"/>
            <a:ext cx="9086893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7 Herring fleet at Royal Border Bridge - B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6512" y="404664"/>
            <a:ext cx="9187290" cy="5904656"/>
          </a:xfrm>
          <a:prstGeom prst="rect">
            <a:avLst/>
          </a:prstGeom>
        </p:spPr>
      </p:pic>
      <p:pic>
        <p:nvPicPr>
          <p:cNvPr id="5" name="Picture 4" descr="050 27 2 14 Fishing Flee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0688"/>
            <a:ext cx="9143999" cy="5821605"/>
          </a:xfrm>
          <a:prstGeom prst="rect">
            <a:avLst/>
          </a:prstGeom>
        </p:spPr>
      </p:pic>
      <p:pic>
        <p:nvPicPr>
          <p:cNvPr id="7" name="Picture 6" descr="023 - Unloading at Berwick Quay - BR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60648"/>
            <a:ext cx="9144000" cy="6321779"/>
          </a:xfrm>
          <a:prstGeom prst="rect">
            <a:avLst/>
          </a:prstGeom>
        </p:spPr>
      </p:pic>
      <p:pic>
        <p:nvPicPr>
          <p:cNvPr id="9" name="Picture 8" descr="048 14 2 17 Looking over to Royal Border Brid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4"/>
            <a:ext cx="9124868" cy="5484105"/>
          </a:xfrm>
          <a:prstGeom prst="rect">
            <a:avLst/>
          </a:prstGeom>
        </p:spPr>
      </p:pic>
      <p:pic>
        <p:nvPicPr>
          <p:cNvPr id="10" name="Picture 9" descr="051 87 5 Artillery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32656"/>
            <a:ext cx="9143999" cy="6100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6 Herring Fishing Fleet at Berwick Quayside - BR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4394"/>
            <a:ext cx="9144000" cy="6089212"/>
          </a:xfrm>
          <a:prstGeom prst="rect">
            <a:avLst/>
          </a:prstGeom>
        </p:spPr>
      </p:pic>
      <p:pic>
        <p:nvPicPr>
          <p:cNvPr id="3" name="Picture 2" descr="072 SL 84 Fish Quay Spitta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357" y="476672"/>
            <a:ext cx="9011286" cy="590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mes Boston herring curers Spittal II 85 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764705"/>
            <a:ext cx="9101599" cy="5353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7</Words>
  <Application>Microsoft Office PowerPoint</Application>
  <PresentationFormat>On-screen Show (4:3)</PresentationFormat>
  <Paragraphs>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Salmon Shiels &amp; Silver Darlings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Salmon Shiels &amp; Silver Darlings</dc:title>
  <dc:creator>Sharman</dc:creator>
  <cp:lastModifiedBy>Sharman</cp:lastModifiedBy>
  <cp:revision>44</cp:revision>
  <dcterms:created xsi:type="dcterms:W3CDTF">2015-02-16T09:30:03Z</dcterms:created>
  <dcterms:modified xsi:type="dcterms:W3CDTF">2016-02-28T08:32:33Z</dcterms:modified>
</cp:coreProperties>
</file>